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7" r:id="rId4"/>
    <p:sldId id="257" r:id="rId5"/>
    <p:sldId id="259" r:id="rId6"/>
    <p:sldId id="265" r:id="rId7"/>
    <p:sldId id="270" r:id="rId8"/>
    <p:sldId id="268" r:id="rId9"/>
    <p:sldId id="269" r:id="rId10"/>
    <p:sldId id="266" r:id="rId11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2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80B96-1F6E-6C4A-B541-CF57FE553A4F}" type="datetimeFigureOut">
              <a:rPr lang="en-US" smtClean="0"/>
              <a:pPr/>
              <a:t>20/05/2014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1174E-FAFA-4E48-920C-8AF7177767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88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9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9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jpeg"/><Relationship Id="rId3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jpeg"/><Relationship Id="rId3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Relationship Id="rId3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jpeg"/><Relationship Id="rId3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jpeg"/><Relationship Id="rId3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Relationship Id="rId3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Relationship Id="rId3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Relationship Id="rId3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8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Janet Logo 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6000" y="540000"/>
            <a:ext cx="1682552" cy="768122"/>
          </a:xfrm>
          <a:prstGeom prst="rect">
            <a:avLst/>
          </a:prstGeom>
        </p:spPr>
      </p:pic>
      <p:pic>
        <p:nvPicPr>
          <p:cNvPr id="14" name="Picture 13" descr="Janet-Powerpoint-Template1-1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828032" y="0"/>
            <a:ext cx="4315968" cy="6858000"/>
          </a:xfrm>
          <a:prstGeom prst="rect">
            <a:avLst/>
          </a:prstGeom>
        </p:spPr>
      </p:pic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8000" y="4114351"/>
            <a:ext cx="5059165" cy="45638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5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6000" y="2401455"/>
            <a:ext cx="5059165" cy="134081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4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anet Logo 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8" descr="Janet-Powerpoint-Template1-11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94868" y="5796737"/>
            <a:ext cx="5349132" cy="1061263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224600" y="1214370"/>
            <a:ext cx="3462200" cy="4573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 smtClean="0"/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4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anet Logo 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Janet-Powerpoint-Template1-11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94868" y="5796737"/>
            <a:ext cx="5349132" cy="106126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5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Janet-Powerpoint-Template1-7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5489" y="4156609"/>
            <a:ext cx="2468511" cy="2701390"/>
          </a:xfrm>
          <a:prstGeom prst="rect">
            <a:avLst/>
          </a:prstGeom>
        </p:spPr>
      </p:pic>
      <p:pic>
        <p:nvPicPr>
          <p:cNvPr id="17" name="Picture 16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224600" y="1214370"/>
            <a:ext cx="3462200" cy="33183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5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anet-Powerpoint-Template1-7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5489" y="4156609"/>
            <a:ext cx="2468511" cy="2701390"/>
          </a:xfrm>
          <a:prstGeom prst="rect">
            <a:avLst/>
          </a:prstGeom>
        </p:spPr>
      </p:pic>
      <p:pic>
        <p:nvPicPr>
          <p:cNvPr id="4" name="Picture 3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6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anet Logo 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224600" y="1214370"/>
            <a:ext cx="3462200" cy="51740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6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anet Logo 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Janet-Powerpoint-Template1-8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962656" cy="6858000"/>
          </a:xfrm>
          <a:prstGeom prst="rect">
            <a:avLst/>
          </a:prstGeom>
        </p:spPr>
      </p:pic>
      <p:pic>
        <p:nvPicPr>
          <p:cNvPr id="11" name="Picture 10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2631307" y="2433253"/>
            <a:ext cx="6158397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31307" y="3051008"/>
            <a:ext cx="6158397" cy="2173773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Janet-Powerpoint-Template1-9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029968" cy="6858000"/>
          </a:xfrm>
          <a:prstGeom prst="rect">
            <a:avLst/>
          </a:prstGeom>
        </p:spPr>
      </p:pic>
      <p:pic>
        <p:nvPicPr>
          <p:cNvPr id="10" name="Picture 9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7578" y="2433253"/>
            <a:ext cx="6158397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tx2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17578" y="3051008"/>
            <a:ext cx="6158397" cy="2173773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Janet-Powerpoint-Template1-1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826256"/>
            <a:ext cx="8157910" cy="6031743"/>
          </a:xfrm>
          <a:prstGeom prst="rect">
            <a:avLst/>
          </a:prstGeom>
        </p:spPr>
      </p:pic>
      <p:pic>
        <p:nvPicPr>
          <p:cNvPr id="17" name="Picture 16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ctrTitle" hasCustomPrompt="1"/>
          </p:nvPr>
        </p:nvSpPr>
        <p:spPr>
          <a:xfrm>
            <a:off x="958219" y="3840630"/>
            <a:ext cx="5262629" cy="692074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44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THANK YOU</a:t>
            </a:r>
            <a:endParaRPr lang="en-US" dirty="0"/>
          </a:p>
        </p:txBody>
      </p:sp>
      <p:sp>
        <p:nvSpPr>
          <p:cNvPr id="19" name="Title 1"/>
          <p:cNvSpPr txBox="1">
            <a:spLocks/>
          </p:cNvSpPr>
          <p:nvPr userDrawn="1"/>
        </p:nvSpPr>
        <p:spPr>
          <a:xfrm>
            <a:off x="958219" y="4677201"/>
            <a:ext cx="5262629" cy="1641663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FF6600"/>
                </a:solidFill>
                <a:latin typeface="Gill Sans"/>
                <a:cs typeface="Gill San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/>
                <a:ea typeface="+mj-ea"/>
                <a:cs typeface="Gill Sans MT"/>
              </a:rPr>
              <a:t>Janet, Lumen House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/>
                <a:ea typeface="+mj-ea"/>
                <a:cs typeface="Gill Sans MT"/>
              </a:rPr>
              <a:t>Library Avenue, Harwell Oxford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/>
                <a:ea typeface="+mj-ea"/>
                <a:cs typeface="Gill Sans MT"/>
              </a:rPr>
              <a:t>Didcot, Oxfordshire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/>
                <a:ea typeface="+mj-ea"/>
                <a:cs typeface="Gill Sans MT"/>
              </a:rPr>
              <a:t>t:  +44 (0) 1235 822200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/>
                <a:ea typeface="+mj-ea"/>
                <a:cs typeface="Gill Sans MT"/>
              </a:rPr>
              <a:t>f:  +44 (0) 1235 822399</a:t>
            </a:r>
            <a:b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/>
                <a:ea typeface="+mj-ea"/>
                <a:cs typeface="Gill Sans MT"/>
              </a:rPr>
            </a:b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/>
                <a:ea typeface="+mj-ea"/>
                <a:cs typeface="Gill Sans MT"/>
              </a:rPr>
              <a:t>e: Service@ja.net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MT"/>
              <a:ea typeface="+mj-ea"/>
              <a:cs typeface="Gill Sans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anet-Powerpoint-Template1-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82524"/>
            <a:ext cx="7499608" cy="6675475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8000" y="2880082"/>
            <a:ext cx="5059165" cy="134081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68000" y="4395736"/>
            <a:ext cx="5059165" cy="44117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5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98400" y="540000"/>
            <a:ext cx="1682552" cy="7681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Janet-Powerpoint-Template1-3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660904"/>
            <a:ext cx="9144000" cy="4197096"/>
          </a:xfrm>
          <a:prstGeom prst="rect">
            <a:avLst/>
          </a:prstGeom>
        </p:spPr>
      </p:pic>
      <p:pic>
        <p:nvPicPr>
          <p:cNvPr id="19" name="Picture 18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98400" y="540000"/>
            <a:ext cx="1682552" cy="768122"/>
          </a:xfrm>
          <a:prstGeom prst="rect">
            <a:avLst/>
          </a:prstGeom>
        </p:spPr>
      </p:pic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86000" y="2139210"/>
            <a:ext cx="8194952" cy="697534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ctr">
              <a:defRPr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486000" y="2921463"/>
            <a:ext cx="8194952" cy="455251"/>
          </a:xfrm>
          <a:prstGeom prst="rect">
            <a:avLst/>
          </a:prstGeom>
        </p:spPr>
        <p:txBody>
          <a:bodyPr lIns="0" rIns="0" bIns="0">
            <a:normAutofit/>
          </a:bodyPr>
          <a:lstStyle>
            <a:lvl1pPr marL="0" indent="0" algn="ctr">
              <a:buNone/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Janet-Powerpoint-Template1-4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69094" y="4833776"/>
            <a:ext cx="3774905" cy="2024224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11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224600" y="1214370"/>
            <a:ext cx="3462200" cy="33183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 smtClean="0"/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1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anet-Powerpoint-Template1-4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69094" y="4833776"/>
            <a:ext cx="3774905" cy="2024224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5" name="Picture 4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2 (2-column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Janet-Powerpoint-Template1-5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6106" y="0"/>
            <a:ext cx="3447894" cy="1696437"/>
          </a:xfrm>
          <a:prstGeom prst="rect">
            <a:avLst/>
          </a:prstGeom>
        </p:spPr>
      </p:pic>
      <p:pic>
        <p:nvPicPr>
          <p:cNvPr id="20" name="Picture 19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7"/>
          </a:xfrm>
          <a:prstGeom prst="rect">
            <a:avLst/>
          </a:prstGeom>
        </p:spPr>
      </p:pic>
      <p:cxnSp>
        <p:nvCxnSpPr>
          <p:cNvPr id="22" name="Straight Connector 21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224600" y="1832856"/>
            <a:ext cx="3462200" cy="455552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8000" y="332994"/>
            <a:ext cx="5844108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ide 2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anet-Powerpoint-Template1-5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6106" y="0"/>
            <a:ext cx="3447894" cy="1696437"/>
          </a:xfrm>
          <a:prstGeom prst="rect">
            <a:avLst/>
          </a:prstGeom>
        </p:spPr>
      </p:pic>
      <p:pic>
        <p:nvPicPr>
          <p:cNvPr id="4" name="Picture 3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7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8000" y="332994"/>
            <a:ext cx="5844108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3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Janet-Powerpoint-Template1-6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94868" y="5490898"/>
            <a:ext cx="5349131" cy="1367102"/>
          </a:xfrm>
          <a:prstGeom prst="rect">
            <a:avLst/>
          </a:prstGeom>
        </p:spPr>
      </p:pic>
      <p:pic>
        <p:nvPicPr>
          <p:cNvPr id="15" name="Picture 14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224600" y="1214370"/>
            <a:ext cx="3462200" cy="33183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3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anet Logo 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Janet-Powerpoint-Template1-6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94868" y="5490898"/>
            <a:ext cx="5349131" cy="136710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63" r:id="rId7"/>
    <p:sldLayoutId id="2147483652" r:id="rId8"/>
    <p:sldLayoutId id="2147483664" r:id="rId9"/>
    <p:sldLayoutId id="2147483668" r:id="rId10"/>
    <p:sldLayoutId id="2147483669" r:id="rId11"/>
    <p:sldLayoutId id="2147483653" r:id="rId12"/>
    <p:sldLayoutId id="2147483665" r:id="rId13"/>
    <p:sldLayoutId id="2147483666" r:id="rId14"/>
    <p:sldLayoutId id="2147483667" r:id="rId15"/>
    <p:sldLayoutId id="2147483654" r:id="rId16"/>
    <p:sldLayoutId id="2147483655" r:id="rId17"/>
    <p:sldLayoutId id="2147483656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ja.net/products-services/janet-service-commitment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8000" y="3564835"/>
            <a:ext cx="5643551" cy="2593369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>
                <a:solidFill>
                  <a:srgbClr val="E98300"/>
                </a:solidFill>
                <a:latin typeface="Gill Sans MT" pitchFamily="34" charset="0"/>
                <a:ea typeface="Gill Sans MT" pitchFamily="34" charset="0"/>
                <a:cs typeface="Gill Sans MT" pitchFamily="34" charset="0"/>
              </a:rPr>
              <a:t>John Littledale	</a:t>
            </a:r>
          </a:p>
          <a:p>
            <a:r>
              <a:rPr lang="en-US" sz="2600" dirty="0" smtClean="0">
                <a:solidFill>
                  <a:srgbClr val="E98300"/>
                </a:solidFill>
                <a:latin typeface="Gill Sans MT" pitchFamily="34" charset="0"/>
                <a:ea typeface="Gill Sans MT" pitchFamily="34" charset="0"/>
                <a:cs typeface="Gill Sans MT" pitchFamily="34" charset="0"/>
              </a:rPr>
              <a:t>				Service Lead</a:t>
            </a:r>
          </a:p>
          <a:p>
            <a:r>
              <a:rPr lang="en-US" sz="2600" dirty="0" smtClean="0">
                <a:solidFill>
                  <a:srgbClr val="E98300"/>
                </a:solidFill>
                <a:latin typeface="Gill Sans MT" pitchFamily="34" charset="0"/>
                <a:ea typeface="Gill Sans MT" pitchFamily="34" charset="0"/>
                <a:cs typeface="Gill Sans MT" pitchFamily="34" charset="0"/>
              </a:rPr>
              <a:t>				Network Services Group</a:t>
            </a:r>
          </a:p>
          <a:p>
            <a:r>
              <a:rPr lang="en-US" sz="2600" dirty="0" smtClean="0">
                <a:solidFill>
                  <a:srgbClr val="E98300"/>
                </a:solidFill>
                <a:latin typeface="Gill Sans MT" pitchFamily="34" charset="0"/>
                <a:ea typeface="Gill Sans MT" pitchFamily="34" charset="0"/>
                <a:cs typeface="Gill Sans MT" pitchFamily="34" charset="0"/>
              </a:rPr>
              <a:t>				Janet(UK)</a:t>
            </a:r>
          </a:p>
          <a:p>
            <a:r>
              <a:rPr lang="en-US" sz="2600" dirty="0" smtClean="0">
                <a:solidFill>
                  <a:srgbClr val="E98300"/>
                </a:solidFill>
                <a:latin typeface="Gill Sans MT" pitchFamily="34" charset="0"/>
                <a:ea typeface="Gill Sans MT" pitchFamily="34" charset="0"/>
                <a:cs typeface="Gill Sans MT" pitchFamily="34" charset="0"/>
              </a:rPr>
              <a:t>				john.littledale@ja.net</a:t>
            </a:r>
          </a:p>
          <a:p>
            <a:r>
              <a:rPr lang="en-US" sz="2600" dirty="0" smtClean="0">
                <a:solidFill>
                  <a:srgbClr val="E98300"/>
                </a:solidFill>
                <a:latin typeface="Gill Sans MT" pitchFamily="34" charset="0"/>
                <a:ea typeface="Gill Sans MT" pitchFamily="34" charset="0"/>
                <a:cs typeface="Gill Sans MT" pitchFamily="34" charset="0"/>
              </a:rPr>
              <a:t>				01235 822303</a:t>
            </a:r>
          </a:p>
          <a:p>
            <a:r>
              <a:rPr lang="en-US" sz="2600" dirty="0" smtClean="0">
                <a:solidFill>
                  <a:srgbClr val="E98300"/>
                </a:solidFill>
                <a:latin typeface="Gill Sans MT" pitchFamily="34" charset="0"/>
                <a:ea typeface="Gill Sans MT" pitchFamily="34" charset="0"/>
                <a:cs typeface="Gill Sans MT" pitchFamily="34" charset="0"/>
              </a:rPr>
              <a:t>				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8000" y="1731049"/>
            <a:ext cx="6533322" cy="1340812"/>
          </a:xfrm>
        </p:spPr>
        <p:txBody>
          <a:bodyPr>
            <a:noAutofit/>
          </a:bodyPr>
          <a:lstStyle/>
          <a:p>
            <a:r>
              <a:rPr lang="en-US" sz="8800" dirty="0" smtClean="0"/>
              <a:t>East Scotland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631307" y="2435468"/>
            <a:ext cx="5927234" cy="4932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Janet Service Management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31307" y="2928730"/>
            <a:ext cx="6158397" cy="2296052"/>
          </a:xfrm>
        </p:spPr>
        <p:txBody>
          <a:bodyPr/>
          <a:lstStyle/>
          <a:p>
            <a:r>
              <a:rPr lang="en-GB" sz="2200" dirty="0" smtClean="0"/>
              <a:t>Service Managers assigned to Janet Regions</a:t>
            </a:r>
          </a:p>
          <a:p>
            <a:r>
              <a:rPr lang="en-GB" sz="2200" dirty="0" smtClean="0"/>
              <a:t>Engage with Stakeholder Groups</a:t>
            </a:r>
          </a:p>
          <a:p>
            <a:r>
              <a:rPr lang="en-GB" sz="2200" dirty="0" smtClean="0"/>
              <a:t>Feed back into the company</a:t>
            </a:r>
          </a:p>
          <a:p>
            <a:r>
              <a:rPr lang="en-GB" sz="2200" dirty="0" smtClean="0"/>
              <a:t>Lifecycle Management of the Janet Regions</a:t>
            </a:r>
          </a:p>
          <a:p>
            <a:pPr lvl="1"/>
            <a:r>
              <a:rPr lang="en-GB" sz="1800" dirty="0" smtClean="0"/>
              <a:t>Project Management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Interaction with Individual Customers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1307" y="3051008"/>
            <a:ext cx="6158397" cy="2722263"/>
          </a:xfrm>
        </p:spPr>
        <p:txBody>
          <a:bodyPr/>
          <a:lstStyle/>
          <a:p>
            <a:r>
              <a:rPr lang="en-GB" dirty="0" smtClean="0"/>
              <a:t>Act as escalation point</a:t>
            </a:r>
          </a:p>
          <a:p>
            <a:r>
              <a:rPr lang="en-GB" dirty="0" smtClean="0"/>
              <a:t>Find solutions</a:t>
            </a:r>
          </a:p>
          <a:p>
            <a:pPr lvl="1"/>
            <a:r>
              <a:rPr lang="en-GB" dirty="0" smtClean="0"/>
              <a:t>Availability</a:t>
            </a:r>
            <a:endParaRPr lang="en-GB" dirty="0" smtClean="0"/>
          </a:p>
          <a:p>
            <a:pPr lvl="1"/>
            <a:r>
              <a:rPr lang="en-GB" dirty="0" smtClean="0"/>
              <a:t>Bandwidth</a:t>
            </a:r>
          </a:p>
          <a:p>
            <a:pPr lvl="1"/>
            <a:r>
              <a:rPr lang="en-GB" dirty="0" smtClean="0"/>
              <a:t>Inter-site connectivity (North East Scotland College)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Janet Does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631307" y="3051008"/>
            <a:ext cx="6158397" cy="217377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Service Level Monitoring</a:t>
            </a:r>
          </a:p>
          <a:p>
            <a:r>
              <a:rPr lang="en-GB" dirty="0" smtClean="0"/>
              <a:t>Capacity Planning</a:t>
            </a:r>
          </a:p>
          <a:p>
            <a:r>
              <a:rPr lang="en-GB" dirty="0" smtClean="0"/>
              <a:t>Incident Management</a:t>
            </a:r>
          </a:p>
          <a:p>
            <a:r>
              <a:rPr lang="en-GB" dirty="0" smtClean="0"/>
              <a:t>Monitoring and control etc ...</a:t>
            </a:r>
          </a:p>
          <a:p>
            <a:pPr lvl="1"/>
            <a:r>
              <a:rPr lang="en-GB" dirty="0" smtClean="0"/>
              <a:t>Basically everything you would expect from a company running a service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Or what we think you might want</a:t>
            </a:r>
          </a:p>
          <a:p>
            <a:pPr lvl="1"/>
            <a:r>
              <a:rPr lang="en-GB" dirty="0" smtClean="0"/>
              <a:t>Service Level Commitment reporting</a:t>
            </a:r>
          </a:p>
          <a:p>
            <a:pPr lvl="1"/>
            <a:r>
              <a:rPr lang="en-GB" dirty="0" smtClean="0"/>
              <a:t>Capacity Reporting</a:t>
            </a:r>
          </a:p>
          <a:p>
            <a:pPr lvl="1"/>
            <a:r>
              <a:rPr lang="en-GB" dirty="0" smtClean="0"/>
              <a:t>Major incidents affecting the region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Janet Primary IP Service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Service Review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When we think you might want it</a:t>
            </a:r>
          </a:p>
          <a:p>
            <a:pPr lvl="1"/>
            <a:r>
              <a:rPr lang="en-GB" dirty="0" smtClean="0"/>
              <a:t>On a quarterly basis</a:t>
            </a:r>
          </a:p>
          <a:p>
            <a:pPr lvl="1"/>
            <a:r>
              <a:rPr lang="en-GB" dirty="0" smtClean="0"/>
              <a:t>In advance on the meeting?</a:t>
            </a:r>
          </a:p>
          <a:p>
            <a:pPr lvl="2"/>
            <a:r>
              <a:rPr lang="en-GB" dirty="0" smtClean="0"/>
              <a:t>If so how far in advance?</a:t>
            </a:r>
          </a:p>
          <a:p>
            <a:pPr lvl="1"/>
            <a:r>
              <a:rPr lang="en-GB" dirty="0" smtClean="0"/>
              <a:t>At the meeting?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Service Review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Service catalogue</a:t>
            </a:r>
          </a:p>
          <a:p>
            <a:pPr lvl="1"/>
            <a:r>
              <a:rPr lang="en-GB" dirty="0" smtClean="0"/>
              <a:t>Connections</a:t>
            </a:r>
          </a:p>
          <a:p>
            <a:pPr lvl="1"/>
            <a:r>
              <a:rPr lang="en-GB" u="sng" smtClean="0">
                <a:hlinkClick r:id="rId2"/>
              </a:rPr>
              <a:t>https://www.ja.net/products-services/janet-service-commitment</a:t>
            </a:r>
            <a:r>
              <a:rPr lang="en-GB" smtClean="0"/>
              <a:t> </a:t>
            </a:r>
            <a:endParaRPr lang="en-GB" u="sng" dirty="0" smtClean="0"/>
          </a:p>
          <a:p>
            <a:pPr lvl="1"/>
            <a:r>
              <a:rPr lang="en-GB" dirty="0" smtClean="0"/>
              <a:t>Includes</a:t>
            </a:r>
          </a:p>
          <a:p>
            <a:pPr lvl="2"/>
            <a:r>
              <a:rPr lang="en-GB" dirty="0" smtClean="0"/>
              <a:t>Hours of service</a:t>
            </a:r>
          </a:p>
          <a:p>
            <a:pPr lvl="2"/>
            <a:r>
              <a:rPr lang="en-GB" dirty="0" smtClean="0"/>
              <a:t>Target availability</a:t>
            </a:r>
          </a:p>
          <a:p>
            <a:pPr lvl="2"/>
            <a:r>
              <a:rPr lang="en-GB" dirty="0" smtClean="0"/>
              <a:t>Fault management</a:t>
            </a:r>
          </a:p>
          <a:p>
            <a:pPr lvl="2"/>
            <a:r>
              <a:rPr lang="en-GB" dirty="0" smtClean="0"/>
              <a:t>Resilience</a:t>
            </a:r>
          </a:p>
          <a:p>
            <a:pPr lvl="2"/>
            <a:r>
              <a:rPr lang="en-GB" dirty="0" smtClean="0"/>
              <a:t>Security</a:t>
            </a:r>
          </a:p>
          <a:p>
            <a:pPr lvl="2"/>
            <a:r>
              <a:rPr lang="en-GB" dirty="0" smtClean="0"/>
              <a:t>Charges</a:t>
            </a:r>
          </a:p>
          <a:p>
            <a:pPr lvl="2"/>
            <a:r>
              <a:rPr lang="en-GB" dirty="0" smtClean="0"/>
              <a:t>Service delivery time</a:t>
            </a:r>
          </a:p>
          <a:p>
            <a:pPr lvl="2"/>
            <a:r>
              <a:rPr lang="en-GB" dirty="0" smtClean="0"/>
              <a:t>Escalation</a:t>
            </a:r>
          </a:p>
          <a:p>
            <a:pPr lvl="2"/>
            <a:r>
              <a:rPr lang="en-GB" dirty="0" smtClean="0"/>
              <a:t>Terms and conditions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Service Commitment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Service Details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838" y="2732493"/>
            <a:ext cx="8231187" cy="2137551"/>
          </a:xfrm>
          <a:prstGeom prst="rect">
            <a:avLst/>
          </a:prstGeom>
          <a:noFill/>
          <a:ln w="9525"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 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Usage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t="47753"/>
          <a:stretch>
            <a:fillRect/>
          </a:stretch>
        </p:blipFill>
        <p:spPr bwMode="auto">
          <a:xfrm>
            <a:off x="478058" y="1657350"/>
            <a:ext cx="8230775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Janet Powerpoint_v4">
  <a:themeElements>
    <a:clrScheme name="Janet RBG Colours">
      <a:dk1>
        <a:sysClr val="windowText" lastClr="000000"/>
      </a:dk1>
      <a:lt1>
        <a:sysClr val="window" lastClr="FFFFFF"/>
      </a:lt1>
      <a:dk2>
        <a:srgbClr val="E98300"/>
      </a:dk2>
      <a:lt2>
        <a:srgbClr val="FFFFFF"/>
      </a:lt2>
      <a:accent1>
        <a:srgbClr val="E98300"/>
      </a:accent1>
      <a:accent2>
        <a:srgbClr val="D92231"/>
      </a:accent2>
      <a:accent3>
        <a:srgbClr val="4A2683"/>
      </a:accent3>
      <a:accent4>
        <a:srgbClr val="0099D8"/>
      </a:accent4>
      <a:accent5>
        <a:srgbClr val="43B649"/>
      </a:accent5>
      <a:accent6>
        <a:srgbClr val="D40E8C"/>
      </a:accent6>
      <a:hlink>
        <a:srgbClr val="747678"/>
      </a:hlink>
      <a:folHlink>
        <a:srgbClr val="1E1E1E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Janet Powerpoint_v4</Template>
  <TotalTime>1240</TotalTime>
  <Words>175</Words>
  <Application>Microsoft Macintosh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Janet Powerpoint_v4</vt:lpstr>
      <vt:lpstr>East Scotland</vt:lpstr>
      <vt:lpstr>Janet Service Management </vt:lpstr>
      <vt:lpstr>Interaction with Individual Customers</vt:lpstr>
      <vt:lpstr>What Janet Does </vt:lpstr>
      <vt:lpstr>Service Review</vt:lpstr>
      <vt:lpstr>Service Review</vt:lpstr>
      <vt:lpstr>Service Commitment</vt:lpstr>
      <vt:lpstr>Service Details</vt:lpstr>
      <vt:lpstr>Usage</vt:lpstr>
      <vt:lpstr>PowerPoint Presentation</vt:lpstr>
    </vt:vector>
  </TitlesOfParts>
  <Company>JANET(UK)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ewanq</dc:creator>
  <cp:lastModifiedBy>Frances Neilson</cp:lastModifiedBy>
  <cp:revision>119</cp:revision>
  <dcterms:created xsi:type="dcterms:W3CDTF">2013-10-03T15:58:13Z</dcterms:created>
  <dcterms:modified xsi:type="dcterms:W3CDTF">2014-05-20T10:25:12Z</dcterms:modified>
</cp:coreProperties>
</file>