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4" r:id="rId13"/>
    <p:sldId id="266" r:id="rId14"/>
    <p:sldId id="267" r:id="rId15"/>
    <p:sldId id="269" r:id="rId16"/>
    <p:sldId id="268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8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261D8-6369-FF48-9286-01AEF5F4810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0C1BF-074A-1D42-9A59-471AC0B7E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IV – </a:t>
            </a:r>
            <a:r>
              <a:rPr lang="en-US" dirty="0" err="1" smtClean="0"/>
              <a:t>initialisation</a:t>
            </a:r>
            <a:r>
              <a:rPr lang="en-US" baseline="0" dirty="0" smtClean="0"/>
              <a:t>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C1BF-074A-1D42-9A59-471AC0B7E9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 – Michael</a:t>
            </a:r>
          </a:p>
          <a:p>
            <a:r>
              <a:rPr lang="en-US" dirty="0" smtClean="0"/>
              <a:t>ICV – Integrity Check Validation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C1BF-074A-1D42-9A59-471AC0B7E9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PTW - </a:t>
            </a:r>
            <a:r>
              <a:rPr lang="en-US" dirty="0" err="1" smtClean="0"/>
              <a:t>Tews</a:t>
            </a:r>
            <a:r>
              <a:rPr lang="en-US" dirty="0" smtClean="0"/>
              <a:t>, </a:t>
            </a:r>
            <a:r>
              <a:rPr lang="en-US" dirty="0" err="1" smtClean="0"/>
              <a:t>Weinmann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Pyshkin</a:t>
            </a:r>
            <a:endParaRPr lang="en-US" dirty="0" smtClean="0"/>
          </a:p>
          <a:p>
            <a:r>
              <a:rPr lang="en-US" dirty="0" smtClean="0"/>
              <a:t>FMS - </a:t>
            </a:r>
            <a:r>
              <a:rPr lang="en-US" dirty="0" err="1" smtClean="0"/>
              <a:t>Fluhrer</a:t>
            </a:r>
            <a:r>
              <a:rPr lang="en-US" dirty="0" smtClean="0"/>
              <a:t>, </a:t>
            </a:r>
            <a:r>
              <a:rPr lang="en-US" dirty="0" err="1" smtClean="0"/>
              <a:t>Mantin</a:t>
            </a:r>
            <a:r>
              <a:rPr lang="en-US" dirty="0" smtClean="0"/>
              <a:t> and Shamir</a:t>
            </a:r>
          </a:p>
          <a:p>
            <a:r>
              <a:rPr lang="en-US" dirty="0" err="1" smtClean="0"/>
              <a:t>KoreK</a:t>
            </a:r>
            <a:r>
              <a:rPr lang="en-US" dirty="0" smtClean="0"/>
              <a:t> – pseudonym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C1BF-074A-1D42-9A59-471AC0B7E9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Counter Cipher Mode with Block Chaining Message Authentication Code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C1BF-074A-1D42-9A59-471AC0B7E9D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5426" y="1572830"/>
            <a:ext cx="6114223" cy="2077481"/>
          </a:xfrm>
        </p:spPr>
        <p:txBody>
          <a:bodyPr anchor="b">
            <a:normAutofit/>
          </a:bodyPr>
          <a:lstStyle>
            <a:lvl1pPr algn="ctr">
              <a:defRPr sz="3300" b="1" i="0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426" y="3650312"/>
            <a:ext cx="6114223" cy="1185930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4D6CC-EE8F-7C45-B57B-51BD3635EF7D}" type="datetime1">
              <a:rPr lang="en-US"/>
              <a:pPr>
                <a:defRPr/>
              </a:pPr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356350"/>
            <a:ext cx="35972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6688" y="6356350"/>
            <a:ext cx="10668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F9EE7CBA-B15D-DC41-AACB-A9849E98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CDCC-0A4C-3047-9CB7-B79845A4E74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8A82-D7EC-0147-AB40-3721D08EE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763D-BCA3-B247-8A3D-ED6DE172DF0F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229B-BB4D-F240-9B97-E6133C204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731D-A976-9F4C-8691-CBD5BAD28546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7058-EDC3-5E4E-8D83-962DCFB3F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658" y="3179303"/>
            <a:ext cx="6063762" cy="1597579"/>
          </a:xfrm>
        </p:spPr>
        <p:txBody>
          <a:bodyPr anchor="t">
            <a:normAutofit/>
          </a:bodyPr>
          <a:lstStyle>
            <a:lvl1pPr algn="l">
              <a:defRPr sz="3300" b="1" i="0" cap="none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658" y="1446667"/>
            <a:ext cx="6063762" cy="1732635"/>
          </a:xfr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6747-3792-314E-83C2-F90C046A4D63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1282B-C2B5-A44F-A14D-C4EDAF59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50" y="1600200"/>
            <a:ext cx="4325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7595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1B6F2-C04B-B84D-B252-3231BF2226AD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D6B9-85F1-4F42-BA87-ADCCD8907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850" y="1535113"/>
            <a:ext cx="43275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850" y="2174875"/>
            <a:ext cx="43275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791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791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0A0CB-008C-3148-B721-49FC59C229F4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980A-BE0A-1A4E-907B-A1D5C5649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523F-71E5-7941-BAD8-07FFFB40761A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2DFB-1B50-B946-B840-301C65612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00F9B-4F2C-EA47-A7EC-2119CD2A6857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36A7-84E2-C64A-B914-0B33FE796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91B2-2920-AF4D-9283-9C75EEB66F57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6CBAD-8094-484E-A4A2-369B2A95A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9A49-14D9-AF40-81A8-25961FC40F9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9A8D-8C1E-364F-A8DD-6CF5598B9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863" y="168275"/>
            <a:ext cx="88550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9863" y="1412875"/>
            <a:ext cx="8855075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52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22FFD5-4C16-C74D-B9E6-84A2A7DEF02A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9663" y="6356350"/>
            <a:ext cx="3600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863" y="6356350"/>
            <a:ext cx="1057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D31A1A0-870B-7648-8696-BA77DEA92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 Bold"/>
          <a:ea typeface="ＭＳ Ｐゴシック" pitchFamily="8" charset="-128"/>
          <a:cs typeface="Arial Bold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pitchFamily="8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Clr>
          <a:srgbClr val="330865"/>
        </a:buClr>
        <a:buFont typeface="Arial" pitchFamily="8" charset="0"/>
        <a:buChar char="•"/>
        <a:defRPr sz="3000" kern="1200">
          <a:solidFill>
            <a:srgbClr val="262626"/>
          </a:solidFill>
          <a:latin typeface="Arial"/>
          <a:ea typeface="ＭＳ Ｐゴシック" pitchFamily="8" charset="-128"/>
          <a:cs typeface="Arial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Clr>
          <a:srgbClr val="330865"/>
        </a:buClr>
        <a:buFont typeface="Arial" pitchFamily="8" charset="0"/>
        <a:buChar char="•"/>
        <a:defRPr sz="2600" kern="1200">
          <a:solidFill>
            <a:srgbClr val="262626"/>
          </a:solidFill>
          <a:latin typeface="Arial"/>
          <a:ea typeface="ＭＳ Ｐゴシック" pitchFamily="8" charset="-128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Clr>
          <a:srgbClr val="330865"/>
        </a:buClr>
        <a:buFont typeface="Arial" pitchFamily="8" charset="0"/>
        <a:buChar char="•"/>
        <a:defRPr sz="2200" kern="1200">
          <a:solidFill>
            <a:srgbClr val="262626"/>
          </a:solidFill>
          <a:latin typeface="Arial"/>
          <a:ea typeface="ＭＳ Ｐゴシック" pitchFamily="8" charset="-128"/>
          <a:cs typeface="Arial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Clr>
          <a:srgbClr val="330865"/>
        </a:buClr>
        <a:buFont typeface="Arial" pitchFamily="8" charset="0"/>
        <a:buChar char="•"/>
        <a:defRPr kern="1200">
          <a:solidFill>
            <a:srgbClr val="262626"/>
          </a:solidFill>
          <a:latin typeface="Arial"/>
          <a:ea typeface="ＭＳ Ｐゴシック" pitchFamily="8" charset="-128"/>
          <a:cs typeface="Arial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Clr>
          <a:srgbClr val="330865"/>
        </a:buClr>
        <a:buFont typeface="Arial" pitchFamily="8" charset="0"/>
        <a:buChar char="•"/>
        <a:defRPr sz="1400" kern="1200">
          <a:solidFill>
            <a:srgbClr val="262626"/>
          </a:solidFill>
          <a:latin typeface="Arial"/>
          <a:ea typeface="ＭＳ Ｐゴシック" pitchFamily="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samer-threads.com/lists/cisco/nsp/13669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504950" y="1573213"/>
            <a:ext cx="6115050" cy="20764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old" charset="0"/>
              </a:rPr>
              <a:t>Moving to a WPA2/AES only </a:t>
            </a:r>
            <a:r>
              <a:rPr lang="en-US" dirty="0" err="1" smtClean="0">
                <a:latin typeface="Arial Bold" charset="0"/>
              </a:rPr>
              <a:t>eduroam</a:t>
            </a:r>
            <a:r>
              <a:rPr lang="en-US" dirty="0" smtClean="0">
                <a:latin typeface="Arial Bold" charset="0"/>
              </a:rPr>
              <a:t> network - why continuing support for TKIP is bad news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950" y="3649663"/>
            <a:ext cx="6115050" cy="1185862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Dr Alan </a:t>
            </a:r>
            <a:r>
              <a:rPr lang="en-US" dirty="0" err="1" smtClean="0">
                <a:ea typeface="+mn-ea"/>
              </a:rPr>
              <a:t>Buxey</a:t>
            </a: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#nws41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soft-innards of your data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Previously, only small packets could be replayed “Beck-</a:t>
            </a:r>
            <a:r>
              <a:rPr lang="en-US" dirty="0" err="1" smtClean="0"/>
              <a:t>Tews</a:t>
            </a:r>
            <a:r>
              <a:rPr lang="en-US" dirty="0" smtClean="0"/>
              <a:t> attack” – 14 bytes, ARP poisoning, </a:t>
            </a:r>
            <a:r>
              <a:rPr lang="en-US" dirty="0" err="1" smtClean="0"/>
              <a:t>DoS</a:t>
            </a:r>
            <a:r>
              <a:rPr lang="en-US" dirty="0" smtClean="0"/>
              <a:t> etc</a:t>
            </a:r>
          </a:p>
          <a:p>
            <a:r>
              <a:rPr lang="en-US" dirty="0" smtClean="0"/>
              <a:t>Improved by </a:t>
            </a:r>
            <a:r>
              <a:rPr lang="en-US" dirty="0" err="1" smtClean="0"/>
              <a:t>Halvorsen</a:t>
            </a:r>
            <a:r>
              <a:rPr lang="en-US" dirty="0" smtClean="0"/>
              <a:t> (with others) 596 bytes</a:t>
            </a:r>
          </a:p>
          <a:p>
            <a:r>
              <a:rPr lang="en-US" dirty="0" err="1" smtClean="0"/>
              <a:t>Ohigashi-Morii</a:t>
            </a:r>
            <a:r>
              <a:rPr lang="en-US" dirty="0" smtClean="0"/>
              <a:t> attack – simpler and faster ‘similar’ attack and doesn’t require </a:t>
            </a:r>
            <a:r>
              <a:rPr lang="en-US" dirty="0" err="1" smtClean="0"/>
              <a:t>QoS</a:t>
            </a:r>
            <a:r>
              <a:rPr lang="en-US" dirty="0" smtClean="0"/>
              <a:t> (!)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workarounds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the re-key interval – lower than 15min (and hope clients don’t have </a:t>
            </a:r>
            <a:r>
              <a:rPr lang="en-US" dirty="0" err="1" smtClean="0"/>
              <a:t>reauth</a:t>
            </a:r>
            <a:r>
              <a:rPr lang="en-US" dirty="0" smtClean="0"/>
              <a:t> issues)</a:t>
            </a:r>
          </a:p>
          <a:p>
            <a:endParaRPr lang="en-US" dirty="0" smtClean="0"/>
          </a:p>
          <a:p>
            <a:r>
              <a:rPr lang="en-US" dirty="0" smtClean="0"/>
              <a:t>Disable </a:t>
            </a:r>
            <a:r>
              <a:rPr lang="en-US" dirty="0" err="1" smtClean="0"/>
              <a:t>QoS</a:t>
            </a:r>
            <a:r>
              <a:rPr lang="en-US" dirty="0" smtClean="0"/>
              <a:t> (WMM) – and watch the performance drop [and now pointless </a:t>
            </a:r>
            <a:r>
              <a:rPr lang="en-US" dirty="0" err="1" smtClean="0">
                <a:sym typeface="Wingdings"/>
              </a:rPr>
              <a:t></a:t>
            </a:r>
            <a:r>
              <a:rPr lang="en-US" dirty="0" smtClean="0">
                <a:sym typeface="Wingdings"/>
              </a:rPr>
              <a:t> 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..and rely on counter measures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measures?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63" y="1412875"/>
            <a:ext cx="8855075" cy="2503276"/>
          </a:xfrm>
        </p:spPr>
        <p:txBody>
          <a:bodyPr/>
          <a:lstStyle/>
          <a:p>
            <a:r>
              <a:rPr lang="en-US" dirty="0" smtClean="0"/>
              <a:t>MIC errors,  2 in the space of 60 seconds? TKIP clients are de-authenticated for the duration of the Countermeasure </a:t>
            </a:r>
            <a:r>
              <a:rPr lang="en-US" dirty="0" err="1" smtClean="0"/>
              <a:t>Holdoff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Buggy clients can also cause this!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0" y="3916151"/>
            <a:ext cx="5003800" cy="221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863" y="6207323"/>
            <a:ext cx="7252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© http://www.deadlybloodyserious.com/2008/01/wireless-network-appears-compromised/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69863" y="6515100"/>
            <a:ext cx="4897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3"/>
              </a:rPr>
              <a:t>http://www.gossamer-threads.com/lists/cisco/nsp/136699</a:t>
            </a:r>
            <a:r>
              <a:rPr lang="en-US" sz="1200" dirty="0" smtClean="0"/>
              <a:t> - Sept 2010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mode? WPA/WPA (TKIP/AES)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63" y="1625600"/>
            <a:ext cx="8855075" cy="4713288"/>
          </a:xfrm>
        </p:spPr>
        <p:txBody>
          <a:bodyPr/>
          <a:lstStyle/>
          <a:p>
            <a:r>
              <a:rPr lang="en-US" sz="2800" dirty="0" smtClean="0"/>
              <a:t>So you are running AES but kept TKIP for backwards compatibility?</a:t>
            </a:r>
          </a:p>
          <a:p>
            <a:pPr>
              <a:buNone/>
            </a:pPr>
            <a:r>
              <a:rPr lang="en-US" sz="2800" dirty="0" smtClean="0"/>
              <a:t>(since March 13, 2006, WPA2 certification was mandatory for devices to have Wi-Fi trademark)</a:t>
            </a:r>
          </a:p>
          <a:p>
            <a:r>
              <a:rPr lang="en-US" sz="2800" dirty="0" smtClean="0"/>
              <a:t>Group key is TKIP – as soon as a TKIP client joins, “</a:t>
            </a:r>
            <a:r>
              <a:rPr lang="en-US" sz="2800" dirty="0" smtClean="0">
                <a:latin typeface="Courier"/>
              </a:rPr>
              <a:t>all your </a:t>
            </a:r>
            <a:r>
              <a:rPr lang="en-US" sz="2800" dirty="0" err="1" smtClean="0">
                <a:latin typeface="Courier"/>
              </a:rPr>
              <a:t>ARPs</a:t>
            </a:r>
            <a:r>
              <a:rPr lang="en-US" sz="2800" dirty="0" smtClean="0">
                <a:latin typeface="Courier"/>
              </a:rPr>
              <a:t> are belong to me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WPA2-Mixed mode will be removed in 2014. Only WPA2-AES is to be permissible from then on (</a:t>
            </a:r>
            <a:r>
              <a:rPr lang="en-US" sz="2800" dirty="0" err="1" smtClean="0"/>
              <a:t>WiFi</a:t>
            </a:r>
            <a:r>
              <a:rPr lang="en-US" sz="2800" dirty="0" smtClean="0"/>
              <a:t> Alliance)</a:t>
            </a:r>
          </a:p>
          <a:p>
            <a:r>
              <a:rPr lang="en-US" sz="2800" dirty="0" smtClean="0"/>
              <a:t>..do you run 802.11n? (hands up)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802.11n – the 300mbit/450mbit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speeds…but not if you have TKIP</a:t>
            </a:r>
          </a:p>
          <a:p>
            <a:endParaRPr lang="en-US" dirty="0" smtClean="0"/>
          </a:p>
          <a:p>
            <a:r>
              <a:rPr lang="en-US" dirty="0" smtClean="0"/>
              <a:t>Only ‘open’ or ‘AES’ get the top speeds (data rate drops to 54mbit with TKIP)</a:t>
            </a:r>
          </a:p>
          <a:p>
            <a:endParaRPr lang="en-US" dirty="0" smtClean="0"/>
          </a:p>
          <a:p>
            <a:r>
              <a:rPr lang="en-US" dirty="0" smtClean="0"/>
              <a:t>To use your investment you need to turn off TKIP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History (where TKIP came from, how it works)</a:t>
            </a:r>
          </a:p>
          <a:p>
            <a:r>
              <a:rPr lang="en-US" sz="2800" dirty="0" smtClean="0"/>
              <a:t>Issues – security (attacks on TKIP)</a:t>
            </a:r>
          </a:p>
          <a:p>
            <a:r>
              <a:rPr lang="en-US" sz="2800" dirty="0" smtClean="0"/>
              <a:t>Issues – work </a:t>
            </a:r>
            <a:r>
              <a:rPr lang="en-US" sz="2800" dirty="0" err="1" smtClean="0"/>
              <a:t>arounds</a:t>
            </a:r>
            <a:r>
              <a:rPr lang="en-US" sz="2800" dirty="0" smtClean="0"/>
              <a:t> (rekeying, no </a:t>
            </a:r>
            <a:r>
              <a:rPr lang="en-US" sz="2800" dirty="0" err="1" smtClean="0"/>
              <a:t>QoS</a:t>
            </a:r>
            <a:r>
              <a:rPr lang="en-US" sz="2800" dirty="0" smtClean="0"/>
              <a:t>/WMM)</a:t>
            </a:r>
          </a:p>
          <a:p>
            <a:r>
              <a:rPr lang="en-US" sz="2800" dirty="0" smtClean="0"/>
              <a:t>Issues – counter measures (no radios!)</a:t>
            </a:r>
          </a:p>
          <a:p>
            <a:r>
              <a:rPr lang="en-US" sz="2800" dirty="0" smtClean="0"/>
              <a:t>Issues – mixed mode / 802.11n (TKIP! no speed!)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AES-CCMP for standard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TKIP off completely,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Questions/feedback?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504950" y="1573213"/>
            <a:ext cx="6115050" cy="2076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old" charset="0"/>
              </a:rPr>
              <a:t>How I Learned to Stop Worrying and Love AES</a:t>
            </a:r>
            <a:br>
              <a:rPr lang="en-US" dirty="0" smtClean="0">
                <a:latin typeface="Arial Bold" charset="0"/>
              </a:rPr>
            </a:br>
            <a:endParaRPr lang="en-US" dirty="0" smtClean="0">
              <a:latin typeface="Arial Bo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950" y="3649663"/>
            <a:ext cx="6115050" cy="1185862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Dr Alan </a:t>
            </a:r>
            <a:r>
              <a:rPr lang="en-US" dirty="0" err="1" smtClean="0">
                <a:ea typeface="+mn-ea"/>
              </a:rPr>
              <a:t>Buxey</a:t>
            </a: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#nws41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504950" y="1573213"/>
            <a:ext cx="6115050" cy="2076450"/>
          </a:xfrm>
        </p:spPr>
        <p:txBody>
          <a:bodyPr/>
          <a:lstStyle/>
          <a:p>
            <a:r>
              <a:rPr lang="en-US" dirty="0" smtClean="0">
                <a:latin typeface="Arial Bold" charset="0"/>
              </a:rPr>
              <a:t>TKIP deprecation</a:t>
            </a:r>
            <a:br>
              <a:rPr lang="en-US" dirty="0" smtClean="0">
                <a:latin typeface="Arial Bold" charset="0"/>
              </a:rPr>
            </a:br>
            <a:endParaRPr lang="en-US" dirty="0" smtClean="0">
              <a:latin typeface="Arial Bo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950" y="3649663"/>
            <a:ext cx="6115050" cy="1185862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Dr Alan </a:t>
            </a:r>
            <a:r>
              <a:rPr lang="en-US" dirty="0" err="1" smtClean="0">
                <a:ea typeface="+mn-ea"/>
              </a:rPr>
              <a:t>Buxey</a:t>
            </a: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#nws41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 end of an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Issues – security</a:t>
            </a:r>
          </a:p>
          <a:p>
            <a:r>
              <a:rPr lang="en-US" dirty="0" smtClean="0"/>
              <a:t>Issues – work </a:t>
            </a:r>
            <a:r>
              <a:rPr lang="en-US" dirty="0" err="1" smtClean="0"/>
              <a:t>arounds</a:t>
            </a:r>
            <a:endParaRPr lang="en-US" dirty="0" smtClean="0"/>
          </a:p>
          <a:p>
            <a:r>
              <a:rPr lang="en-US" dirty="0" smtClean="0"/>
              <a:t>Issues – counter measures</a:t>
            </a:r>
          </a:p>
          <a:p>
            <a:r>
              <a:rPr lang="en-US" dirty="0" smtClean="0"/>
              <a:t>Issues – mixed mode / 802.11n</a:t>
            </a:r>
          </a:p>
          <a:p>
            <a:r>
              <a:rPr lang="en-US" dirty="0" smtClean="0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 is the next Dodo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TKIP deprecated </a:t>
            </a:r>
            <a:r>
              <a:rPr lang="en-US" smtClean="0"/>
              <a:t>by </a:t>
            </a:r>
            <a:r>
              <a:rPr lang="en-US" smtClean="0"/>
              <a:t>Wi-Fi </a:t>
            </a:r>
            <a:r>
              <a:rPr lang="en-US" dirty="0" smtClean="0"/>
              <a:t>Alliance</a:t>
            </a:r>
          </a:p>
          <a:p>
            <a:r>
              <a:rPr lang="en-US" dirty="0" smtClean="0"/>
              <a:t>TKIP deprecated by </a:t>
            </a:r>
            <a:r>
              <a:rPr lang="en-US" dirty="0" err="1" smtClean="0"/>
              <a:t>eduroam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..but why the ‘hate’?  Can’t we keep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 – a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TKIP (pron.: /</a:t>
            </a:r>
            <a:r>
              <a:rPr lang="en-US" dirty="0" err="1" smtClean="0"/>
              <a:t>ti</a:t>
            </a:r>
            <a:r>
              <a:rPr lang="en-US" dirty="0" smtClean="0"/>
              <a:t>:*</a:t>
            </a:r>
            <a:r>
              <a:rPr lang="en-US" dirty="0" err="1" smtClean="0"/>
              <a:t>kIp</a:t>
            </a:r>
            <a:r>
              <a:rPr lang="en-US" dirty="0" smtClean="0"/>
              <a:t>/) - Temporal Key Integrity Protocol</a:t>
            </a:r>
          </a:p>
          <a:p>
            <a:r>
              <a:rPr lang="en-US" dirty="0" smtClean="0"/>
              <a:t>A security protocol used in the IEEE 802.11 wireless networking standard</a:t>
            </a:r>
          </a:p>
          <a:p>
            <a:r>
              <a:rPr lang="en-US" dirty="0" smtClean="0"/>
              <a:t>Was a solution to replace WEP without requiring the replacement of legacy hardware</a:t>
            </a:r>
          </a:p>
          <a:p>
            <a:r>
              <a:rPr lang="en-US" dirty="0" smtClean="0"/>
              <a:t>21/Oct/2002, the Wi-Fi Alliance endorsed TKIP under the name Wi-Fi Protected Access (WPA)</a:t>
            </a:r>
          </a:p>
          <a:p>
            <a:r>
              <a:rPr lang="en-US" dirty="0" smtClean="0"/>
              <a:t>TKIP deprecated by the IEEE in January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 – 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63" y="1816100"/>
            <a:ext cx="8855075" cy="4713288"/>
          </a:xfrm>
        </p:spPr>
        <p:txBody>
          <a:bodyPr/>
          <a:lstStyle/>
          <a:p>
            <a:r>
              <a:rPr lang="en-US" sz="2800" dirty="0" smtClean="0"/>
              <a:t>TKIP is a suite of algorithms wrapping WEP</a:t>
            </a:r>
          </a:p>
          <a:p>
            <a:r>
              <a:rPr lang="en-US" sz="2800" dirty="0" smtClean="0"/>
              <a:t>Same RC4 cipher</a:t>
            </a:r>
          </a:p>
          <a:p>
            <a:r>
              <a:rPr lang="en-US" sz="2800" dirty="0" smtClean="0"/>
              <a:t>A cryptographic message integrity code (MIC) called Michael – stops forgeries</a:t>
            </a:r>
          </a:p>
          <a:p>
            <a:r>
              <a:rPr lang="en-US" sz="2800" dirty="0" smtClean="0"/>
              <a:t>An IV sequencing discipline (remove replay attacks)</a:t>
            </a:r>
          </a:p>
          <a:p>
            <a:r>
              <a:rPr lang="en-US" sz="2800" dirty="0" smtClean="0"/>
              <a:t>per-packet key mixing function (to separate public IVs from weak keys)</a:t>
            </a:r>
          </a:p>
          <a:p>
            <a:r>
              <a:rPr lang="en-US" sz="2800" dirty="0" smtClean="0"/>
              <a:t>A rekeying mechanism (provides fresh encryption and integrity keys)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 – where it ‘went wrong’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63" y="3949700"/>
            <a:ext cx="8631237" cy="2105025"/>
          </a:xfrm>
        </p:spPr>
        <p:txBody>
          <a:bodyPr/>
          <a:lstStyle/>
          <a:p>
            <a:r>
              <a:rPr lang="en-US" dirty="0" smtClean="0"/>
              <a:t>Destination Address (DA), Source Address (SA) ‘known’ apart from last byte</a:t>
            </a:r>
          </a:p>
          <a:p>
            <a:r>
              <a:rPr lang="en-US" dirty="0" smtClean="0"/>
              <a:t>Only MIC and ICV to discover.</a:t>
            </a:r>
          </a:p>
          <a:p>
            <a:r>
              <a:rPr lang="en-US" dirty="0" smtClean="0"/>
              <a:t>Modified ‘</a:t>
            </a:r>
            <a:r>
              <a:rPr lang="en-US" dirty="0" err="1" smtClean="0"/>
              <a:t>ChopChop</a:t>
            </a:r>
            <a:r>
              <a:rPr lang="en-US" dirty="0" smtClean="0"/>
              <a:t>’ attack to recover plain text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371600"/>
            <a:ext cx="5880100" cy="25067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100" y="6489700"/>
            <a:ext cx="562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Diagram © </a:t>
            </a:r>
            <a:r>
              <a:rPr lang="en-US" dirty="0" err="1" smtClean="0"/>
              <a:t>http://hirte.aircrack-ng.org/tkip_master.pdf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WEP?  RC4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FMS attack (2001)</a:t>
            </a:r>
          </a:p>
          <a:p>
            <a:r>
              <a:rPr lang="en-US" dirty="0" err="1" smtClean="0"/>
              <a:t>KoreK</a:t>
            </a:r>
            <a:r>
              <a:rPr lang="en-US" dirty="0" smtClean="0"/>
              <a:t> attack (2004)</a:t>
            </a:r>
          </a:p>
          <a:p>
            <a:r>
              <a:rPr lang="en-US" dirty="0" smtClean="0"/>
              <a:t>PTW attack (2007)</a:t>
            </a:r>
          </a:p>
          <a:p>
            <a:r>
              <a:rPr lang="en-US" dirty="0" err="1" smtClean="0"/>
              <a:t>ChopChop</a:t>
            </a:r>
            <a:r>
              <a:rPr lang="en-US" dirty="0" smtClean="0"/>
              <a:t> attack (2008)</a:t>
            </a:r>
          </a:p>
          <a:p>
            <a:r>
              <a:rPr lang="en-US" dirty="0" smtClean="0"/>
              <a:t>..and improvements – e.g. using </a:t>
            </a:r>
            <a:r>
              <a:rPr lang="en-US" dirty="0" err="1" smtClean="0"/>
              <a:t>KoreK</a:t>
            </a:r>
            <a:r>
              <a:rPr lang="en-US" dirty="0" smtClean="0"/>
              <a:t> correlations in the PTW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boro 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lboro new.potx</Template>
  <TotalTime>111</TotalTime>
  <Words>681</Words>
  <Application>Microsoft Office PowerPoint</Application>
  <PresentationFormat>On-screen Show (4:3)</PresentationFormat>
  <Paragraphs>98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lboro new</vt:lpstr>
      <vt:lpstr>Moving to a WPA2/AES only eduroam network - why continuing support for TKIP is bad news</vt:lpstr>
      <vt:lpstr>How I Learned to Stop Worrying and Love AES </vt:lpstr>
      <vt:lpstr>TKIP deprecation </vt:lpstr>
      <vt:lpstr>TKIP end of an era</vt:lpstr>
      <vt:lpstr>TKIP is the next Dodo</vt:lpstr>
      <vt:lpstr>TKIP – a brief history</vt:lpstr>
      <vt:lpstr>TKIP – how it works</vt:lpstr>
      <vt:lpstr>TKIP – where it ‘went wrong’</vt:lpstr>
      <vt:lpstr>Remember WEP?  RC4</vt:lpstr>
      <vt:lpstr>The soft-innards of your data stream</vt:lpstr>
      <vt:lpstr>workarounds</vt:lpstr>
      <vt:lpstr>Counter measures?</vt:lpstr>
      <vt:lpstr>Mixed mode? WPA/WPA (TKIP/AES)</vt:lpstr>
      <vt:lpstr>802.11n – the 300mbit/450mbit promise</vt:lpstr>
      <vt:lpstr>Summary</vt:lpstr>
      <vt:lpstr>AES-CCMP for standard service</vt:lpstr>
    </vt:vector>
  </TitlesOfParts>
  <Company>loughborough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TKIP deprecation</dc:title>
  <dc:creator>alan buxey</dc:creator>
  <cp:lastModifiedBy>edwardw</cp:lastModifiedBy>
  <cp:revision>7</cp:revision>
  <dcterms:created xsi:type="dcterms:W3CDTF">2013-04-03T19:21:50Z</dcterms:created>
  <dcterms:modified xsi:type="dcterms:W3CDTF">2013-04-15T13:25:06Z</dcterms:modified>
</cp:coreProperties>
</file>