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3" r:id="rId5"/>
    <p:sldId id="264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08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-217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5426" y="1572830"/>
            <a:ext cx="6114223" cy="2077481"/>
          </a:xfrm>
        </p:spPr>
        <p:txBody>
          <a:bodyPr anchor="b">
            <a:normAutofit/>
          </a:bodyPr>
          <a:lstStyle>
            <a:lvl1pPr algn="ctr">
              <a:defRPr sz="3300" b="1" i="0">
                <a:solidFill>
                  <a:srgbClr val="330865"/>
                </a:solidFill>
                <a:latin typeface="Arial Bold"/>
                <a:cs typeface="Arial Bold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5426" y="3650312"/>
            <a:ext cx="6114223" cy="1185930"/>
          </a:xfrm>
        </p:spPr>
        <p:txBody>
          <a:bodyPr>
            <a:normAutofit/>
          </a:bodyPr>
          <a:lstStyle>
            <a:lvl1pPr marL="0" indent="0" algn="ctr">
              <a:buNone/>
              <a:defRPr sz="24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320E7F3-AF8C-804A-A70A-6C154861CF77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49663" y="6356350"/>
            <a:ext cx="359727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66688" y="6356350"/>
            <a:ext cx="1066800" cy="36512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7160257-51C9-894F-91F6-21F9B50464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716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956BE-5641-E14F-B272-99DDB707B25D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97C9A-2DE2-7F4A-ACEB-09B2D7797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7463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772363-D15E-184E-A054-329DFB0EA545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CA27E-BA53-5D44-AC25-2ADB79814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40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F705A0-2F35-0C44-910B-16C35E2D4AC9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AD2A6-F4C4-C84D-ACE9-2BABB3AE47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523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0658" y="3179303"/>
            <a:ext cx="6063762" cy="1597579"/>
          </a:xfrm>
        </p:spPr>
        <p:txBody>
          <a:bodyPr anchor="t">
            <a:normAutofit/>
          </a:bodyPr>
          <a:lstStyle>
            <a:lvl1pPr algn="l">
              <a:defRPr sz="3300" b="1" i="0" cap="none">
                <a:solidFill>
                  <a:srgbClr val="330865"/>
                </a:solidFill>
                <a:latin typeface="Arial Bold"/>
                <a:cs typeface="Arial Bold"/>
              </a:defRPr>
            </a:lvl1pPr>
          </a:lstStyle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0658" y="1446667"/>
            <a:ext cx="6063762" cy="1732635"/>
          </a:xfrm>
        </p:spPr>
        <p:txBody>
          <a:bodyPr anchor="b"/>
          <a:lstStyle>
            <a:lvl1pPr marL="0" indent="0">
              <a:buNone/>
              <a:defRPr sz="2000" b="0" i="0">
                <a:solidFill>
                  <a:schemeClr val="tx1">
                    <a:tint val="75000"/>
                  </a:schemeClr>
                </a:solidFill>
                <a:latin typeface="Arial"/>
                <a:cs typeface="Arial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DC954CA-D1D6-1B46-941B-8FA58FCB1AF3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22B7E9-67FD-7E4C-A539-F747EFA40B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942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9850" y="1600200"/>
            <a:ext cx="43259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75954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53789-FA13-8D4A-84C9-B8C3D8EDF783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DA2CC-1A59-5344-97B3-DE70AEFEF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5279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9850" y="1535113"/>
            <a:ext cx="43275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9850" y="2174875"/>
            <a:ext cx="43275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37912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37912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B1D70D-6C49-CC4A-9109-8255F6F9E9F8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6E406A-47DE-824D-84C6-95354242B2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572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5D51E-F531-4D4D-AF5D-85DB9A711410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071192-9548-0145-8CAF-9AF9627B27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100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78E4FB-EB3C-FB43-98C0-BF9E544B4A81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528FE-38B3-B944-B0AF-8A730B36A82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02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EF47C-D210-E24E-8A97-50A1415EF4AE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54627-BBFC-9E40-BB3C-D673B95FDC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37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GB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FBCC43-3F97-6F4A-B1CF-58C4622379E4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3EEC6B-67B6-C547-BD84-F3510B26C3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045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169863" y="168275"/>
            <a:ext cx="8855075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69863" y="1412875"/>
            <a:ext cx="8855075" cy="4713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6525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8B6CD92-3B25-F346-B327-F66FD47BC8FF}" type="datetime1">
              <a:rPr lang="en-US"/>
              <a:pPr>
                <a:defRPr/>
              </a:pPr>
              <a:t>05/04/2013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49663" y="6356350"/>
            <a:ext cx="3600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69863" y="6356350"/>
            <a:ext cx="1057275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B9DE773E-9872-0543-98B5-F2E9A22AEA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5" r:id="rId2"/>
    <p:sldLayoutId id="214748368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Arial Bold"/>
          <a:ea typeface="ＭＳ Ｐゴシック" charset="0"/>
          <a:cs typeface="Arial Bold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0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0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0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0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0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0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0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 Bold" charset="0"/>
          <a:ea typeface="ＭＳ Ｐゴシック" charset="0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sz="3000" kern="1200">
          <a:solidFill>
            <a:srgbClr val="262626"/>
          </a:solidFill>
          <a:latin typeface="Arial"/>
          <a:ea typeface="ＭＳ Ｐゴシック" charset="0"/>
          <a:cs typeface="Arial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sz="2600" kern="1200">
          <a:solidFill>
            <a:srgbClr val="262626"/>
          </a:solidFill>
          <a:latin typeface="Arial"/>
          <a:ea typeface="ＭＳ Ｐゴシック" charset="0"/>
          <a:cs typeface="Arial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sz="2200" kern="1200">
          <a:solidFill>
            <a:srgbClr val="262626"/>
          </a:solidFill>
          <a:latin typeface="Arial"/>
          <a:ea typeface="ＭＳ Ｐゴシック" charset="0"/>
          <a:cs typeface="Arial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kern="1200">
          <a:solidFill>
            <a:srgbClr val="262626"/>
          </a:solidFill>
          <a:latin typeface="Arial"/>
          <a:ea typeface="ＭＳ Ｐゴシック" charset="0"/>
          <a:cs typeface="Arial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Clr>
          <a:srgbClr val="330865"/>
        </a:buClr>
        <a:buFont typeface="Arial" charset="0"/>
        <a:buChar char="•"/>
        <a:defRPr sz="1400" kern="1200">
          <a:solidFill>
            <a:srgbClr val="262626"/>
          </a:solidFill>
          <a:latin typeface="Arial"/>
          <a:ea typeface="ＭＳ Ｐゴシック" charset="0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504950" y="1573213"/>
            <a:ext cx="6115050" cy="207645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 Bold" charset="0"/>
              </a:rPr>
              <a:t>Chargeable-User-Identity</a:t>
            </a:r>
            <a:endParaRPr lang="en-US" dirty="0">
              <a:latin typeface="Arial Bold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4950" y="3649663"/>
            <a:ext cx="6115050" cy="1185862"/>
          </a:xfrm>
        </p:spPr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 smtClean="0">
                <a:ea typeface="+mn-ea"/>
              </a:rPr>
              <a:t>Scott Armitage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Scott Armitage</a:t>
            </a:r>
          </a:p>
          <a:p>
            <a:pPr lvl="1"/>
            <a:r>
              <a:rPr lang="en-US" dirty="0" smtClean="0"/>
              <a:t>Loughborough University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duroam UK Support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830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CUI?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Chargeable-User-Identity (CUI)</a:t>
            </a:r>
          </a:p>
          <a:p>
            <a:pPr lvl="1"/>
            <a:r>
              <a:rPr lang="en-US" dirty="0" smtClean="0"/>
              <a:t>RFC4372</a:t>
            </a:r>
          </a:p>
          <a:p>
            <a:pPr lvl="1"/>
            <a:r>
              <a:rPr lang="en-US" dirty="0" smtClean="0"/>
              <a:t>Unique Identifier for an eduroam user</a:t>
            </a:r>
          </a:p>
          <a:p>
            <a:pPr lvl="1"/>
            <a:r>
              <a:rPr lang="en-US" dirty="0" smtClean="0"/>
              <a:t>Same across different devices</a:t>
            </a:r>
          </a:p>
          <a:p>
            <a:pPr lvl="1"/>
            <a:r>
              <a:rPr lang="en-US" dirty="0" smtClean="0"/>
              <a:t>Unique per visited site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3390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CUI useful?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visitors do you have?</a:t>
            </a:r>
          </a:p>
          <a:p>
            <a:r>
              <a:rPr lang="en-US" dirty="0" smtClean="0"/>
              <a:t>How do you block a single user?</a:t>
            </a:r>
          </a:p>
          <a:p>
            <a:r>
              <a:rPr lang="en-US" dirty="0" smtClean="0"/>
              <a:t>Sites only have outer identity and calling station id</a:t>
            </a:r>
          </a:p>
          <a:p>
            <a:pPr lvl="1"/>
            <a:r>
              <a:rPr lang="en-US" dirty="0" smtClean="0"/>
              <a:t>User can change both of these</a:t>
            </a:r>
          </a:p>
        </p:txBody>
      </p:sp>
    </p:spTree>
    <p:extLst>
      <p:ext uri="{BB962C8B-B14F-4D97-AF65-F5344CB8AC3E}">
        <p14:creationId xmlns:p14="http://schemas.microsoft.com/office/powerpoint/2010/main" val="3748106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eduroam Policy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eduroam UK Policy</a:t>
            </a:r>
          </a:p>
          <a:p>
            <a:pPr lvl="1"/>
            <a:r>
              <a:rPr lang="en-US" dirty="0" smtClean="0"/>
              <a:t>Sites should respond with CUI if requested</a:t>
            </a:r>
          </a:p>
          <a:p>
            <a:pPr lvl="1"/>
            <a:r>
              <a:rPr lang="en-US" dirty="0" smtClean="0"/>
              <a:t>Recommend sites should request CUI</a:t>
            </a:r>
          </a:p>
          <a:p>
            <a:pPr lvl="1"/>
            <a:r>
              <a:rPr lang="en-US" dirty="0" smtClean="0"/>
              <a:t>If CUI is received it must be logged</a:t>
            </a:r>
          </a:p>
          <a:p>
            <a:r>
              <a:rPr lang="en-US" dirty="0" smtClean="0"/>
              <a:t>eduroam Service Policy</a:t>
            </a:r>
          </a:p>
          <a:p>
            <a:pPr lvl="1"/>
            <a:r>
              <a:rPr lang="en-US" dirty="0" smtClean="0"/>
              <a:t>Recommended sites return a CUI if requested</a:t>
            </a:r>
          </a:p>
          <a:p>
            <a:pPr lvl="1"/>
            <a:r>
              <a:rPr lang="en-US" dirty="0" smtClean="0"/>
              <a:t>Request must contain Operator Name</a:t>
            </a:r>
          </a:p>
          <a:p>
            <a:pPr lvl="1"/>
            <a:r>
              <a:rPr lang="en-US" dirty="0" smtClean="0"/>
              <a:t>Only home site should be able to reverse CUI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0878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request a CUI?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Visitor at your site</a:t>
            </a:r>
          </a:p>
          <a:p>
            <a:pPr lvl="1"/>
            <a:r>
              <a:rPr lang="en-US" dirty="0" smtClean="0"/>
              <a:t>Request CUI by sending </a:t>
            </a:r>
            <a:r>
              <a:rPr lang="en-US" dirty="0" err="1" smtClean="0"/>
              <a:t>nul</a:t>
            </a:r>
            <a:r>
              <a:rPr lang="en-US" dirty="0" smtClean="0"/>
              <a:t> CUI ‘\\000’ in all request packets</a:t>
            </a:r>
          </a:p>
          <a:p>
            <a:pPr lvl="1"/>
            <a:r>
              <a:rPr lang="en-US" dirty="0" smtClean="0"/>
              <a:t>Must send Operator-Name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390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 I generate a CUI?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Received </a:t>
            </a:r>
            <a:r>
              <a:rPr lang="en-US" dirty="0" err="1" smtClean="0"/>
              <a:t>nul</a:t>
            </a:r>
            <a:r>
              <a:rPr lang="en-US" dirty="0" smtClean="0"/>
              <a:t> CUI attribute in Access-Request</a:t>
            </a:r>
          </a:p>
          <a:p>
            <a:pPr lvl="1"/>
            <a:r>
              <a:rPr lang="en-US" dirty="0" smtClean="0"/>
              <a:t>Ignore if Operator-Name is missing</a:t>
            </a:r>
          </a:p>
          <a:p>
            <a:pPr lvl="1"/>
            <a:r>
              <a:rPr lang="en-US" dirty="0" smtClean="0"/>
              <a:t>Md5 hash </a:t>
            </a:r>
          </a:p>
          <a:p>
            <a:pPr lvl="2"/>
            <a:r>
              <a:rPr lang="en-US" dirty="0" smtClean="0"/>
              <a:t>Operator-Name</a:t>
            </a:r>
          </a:p>
          <a:p>
            <a:pPr lvl="2"/>
            <a:r>
              <a:rPr lang="en-US" dirty="0" smtClean="0"/>
              <a:t>User-Name</a:t>
            </a:r>
          </a:p>
          <a:p>
            <a:pPr lvl="2"/>
            <a:r>
              <a:rPr lang="en-US" dirty="0" smtClean="0"/>
              <a:t>Salt</a:t>
            </a:r>
          </a:p>
          <a:p>
            <a:pPr lvl="1"/>
            <a:r>
              <a:rPr lang="en-US" dirty="0" smtClean="0"/>
              <a:t>Record CUI</a:t>
            </a:r>
          </a:p>
          <a:p>
            <a:pPr lvl="1"/>
            <a:r>
              <a:rPr lang="en-US" dirty="0" smtClean="0"/>
              <a:t>Reply with CUI value in all RADIUS packets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9749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Received a CUI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CUI should be recorded in logs</a:t>
            </a:r>
          </a:p>
          <a:p>
            <a:pPr lvl="1"/>
            <a:r>
              <a:rPr lang="en-US" dirty="0"/>
              <a:t>e</a:t>
            </a:r>
            <a:r>
              <a:rPr lang="en-US" dirty="0" smtClean="0"/>
              <a:t>.g. syslog</a:t>
            </a:r>
          </a:p>
          <a:p>
            <a:r>
              <a:rPr lang="en-US" dirty="0" smtClean="0"/>
              <a:t>NAS which support CUI should include the CUI in all Accounting Packets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076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support.roaming.ja.net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Simulated visitor test supports CUI</a:t>
            </a:r>
          </a:p>
          <a:p>
            <a:r>
              <a:rPr lang="en-US" dirty="0" smtClean="0"/>
              <a:t>Currently tests through support site don’t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2597759"/>
      </p:ext>
    </p:extLst>
  </p:cSld>
  <p:clrMapOvr>
    <a:masterClrMapping/>
  </p:clrMapOvr>
</p:sld>
</file>

<file path=ppt/theme/theme1.xml><?xml version="1.0" encoding="utf-8"?>
<a:theme xmlns:a="http://schemas.openxmlformats.org/drawingml/2006/main" name="lboro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lboro-template.pot</Template>
  <TotalTime>1704</TotalTime>
  <Words>234</Words>
  <Application>Microsoft Macintosh PowerPoint</Application>
  <PresentationFormat>On-screen Show (4:3)</PresentationFormat>
  <Paragraphs>46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lboro-template</vt:lpstr>
      <vt:lpstr>Chargeable-User-Identity</vt:lpstr>
      <vt:lpstr>Introduction</vt:lpstr>
      <vt:lpstr>What is CUI?</vt:lpstr>
      <vt:lpstr>Why is CUI useful?</vt:lpstr>
      <vt:lpstr>eduroam Policy</vt:lpstr>
      <vt:lpstr>How do I request a CUI?</vt:lpstr>
      <vt:lpstr>How do I generate a CUI?</vt:lpstr>
      <vt:lpstr>Received a CUI</vt:lpstr>
      <vt:lpstr>support.roaming.ja.net</vt:lpstr>
    </vt:vector>
  </TitlesOfParts>
  <Company>Loughborough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Ashurst</dc:creator>
  <cp:lastModifiedBy>Scott Armitage</cp:lastModifiedBy>
  <cp:revision>22</cp:revision>
  <dcterms:created xsi:type="dcterms:W3CDTF">2010-04-15T09:35:40Z</dcterms:created>
  <dcterms:modified xsi:type="dcterms:W3CDTF">2013-04-05T14:56:48Z</dcterms:modified>
</cp:coreProperties>
</file>